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ТАВКАГИ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Вывод выигрышей с 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Анна Лебедева, аналитик беттинг-рынка · 07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пособы вывод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овпадение с депозитом — вывод обычно идёт тем же методом, что и пополнение; это антифрод-правило платёжных систе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ошельки и крипта — чаще всего быстрее карт, потому что переводы проходят без длинного банковского клиринг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оступность методов зависит от региона и периодически меняется, поэтому актуальный список уточняется на официальном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еквизиты под одним владельцем — карта или кошелёк должны быть оформлены на то же лицо, что и аккау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сколько заявок — крупную сумму иногда приходится дробить из-за потолка по метод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вод идёт картами, кошельками или криптой, обычно тем же методом, что и пополнение; кошельки и крипта быстрее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Как заказать вывод пошагов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бедитесь, что верификация пройдена, а бонусы (если они были) полностью отыграны по условиям вейдж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верьте, что данные профиля (ФИО, дата рождения, контакты) совпадают с документом и с реквизитами получател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ойдите в личный кабинет и откройте раздел вывода средств в касс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ерите способ вывода — обычно тот же, которым пополняли счё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кажите сумму в пределах минимума и максимума по выбранному метод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ведите реквизиты получателя: номер карты, идентификатор кошелька либо крипто-адрес и обязательно правильную сеть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роки, лимиты и комис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уточные и месячные лимиты могут действовать поверх лимита на одну операци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омиссия платёжной системы или сетевой сбор крипты — на стороне сервиса, не операто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рупная сумма иногда выводится несколькими заявками из-за потолка по метод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татус аккаунта и история игры могут влиять на доступные лими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вод без оборота средств — в отдельных случаях оператор вправе удержать процент за неактивное пополн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роки — от минут до суток по методу; комиссию оператор обычно не берёт, но лимиты и сборы системы есть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Почему важна верифик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дтверждение личности — оператор должен убедиться, что деньги выводит владелец счёта, а не посторонни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Защита от чужого доступа — проверка не даёт вывести средства тому, кто получил логин обманом или подобрал парол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овпадение данных — ФИО в профиле и реквизитах должно совпадать с документом до букв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дин аккаунт на человека — мультиаккаунты выявляются на этом этапе и блокируются без выпла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оответствие возрасту — подтверждение совершеннолетия владельца счё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ез верификации вывод задерживают или ограничивают, поэтому пройдите её заранее, до крупной заявк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Задержки и отказы в выплат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пройденная верификация — самая частая причина зависших заявок, особенно при первой крупной выпла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отыгранный бонус — попытка вывести бонусные средства до выполнения условий вейдж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совпадение метода — вывод не тем способом, которым пополняли счё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совпадение данных — реквизиты или имя не совпадают с верифицированным аккаунт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дозрение в нарушении правил — мультиаккаунт, бонусный абуз, ставки в обход прави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Технические задержки — пиковая нагрузка, выходные, сроки самой платёжной системы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https://betru.info/vyvod-dene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Независимый информационный обзор 1xBet. Это не сайт оператора и не оператор ставок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Анна Лебедева, аналитик беттинг-рынка</dc:creator>
  <cp:lastModifiedBy>Unknown Creator</cp:lastModifiedBy>
  <dcterms:created xsi:type="dcterms:W3CDTF">2026-07-07T19:32:10Z</dcterms:created>
  <dcterms:modified xsi:type="dcterms:W3CDTF">2026-07-07T19:32:10Z</dcterms:modified>
  <dc:title>1xBet вывод денег 2026: как вывести с 1хБет</dc:title>
  <dc:description>Вывод денег с 1xBet (1хБет) 2026: способы вывода, сроки, лимиты, комиссии и почему важна верификация. Решаем задержки и отказы в выплатах.</dc:description>
  <dc:subject>Вывод выигрышей с 1xBet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