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690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СТАВКАГИД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Регистрация на 1xBet шаг за шагом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173">
                    <a:alpha val="100000"/>
                  </a:srgbClr>
                </a:solidFill>
                <a:latin typeface="Calibri"/>
              </a:rPr>
              <a:t><![CDATA[Анна Лебедева, аналитик беттинг-рынка · 25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Способы регистрац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 один клик — самый быстрый: система генерирует логин, вы выбираете валюту и страну. Данные придётся дополнить позж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 телефону — указываете номер, получаете SMS-код, задаёте парол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 email — классический способ с подтверждением почт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Через соцсети — привязка существующего аккаунта соцсети для быстрого вход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Доступны регистрация в один клик, по телефону, email или через соцсети; в РФ её проходят через зеркало или приложение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Пошаговое создание счёт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Откройте сайт через рабочее зеркало или приложение и нажмите «Регистрация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ыберите способ (телефон, email, один клик или соцсеть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Укажите валюту счёта — для рынка РФ это ₽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ведите номер телефона или email и придумайте надёжный парол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и наличии — впишите промокод в специальное пол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дтвердите согласие с правилами и завершите регистраци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Регистрация через приложени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Установите приложение (APK для Android или версию для iOS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Откройте экран регистрации и выберите способ создания счё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Укажите валюту ₽, контактные данные и парол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ведите промокод, если он ест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дтвердите регистрацию и сразу войдите в аккаун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Регистрация в приложении быстрее и устойчивее к блокировкам; аккаунт получается единым для всех платформ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Частые ошибки и их решени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«Email/номер уже используется» — у вас, возможно, уже есть аккаунт; восстановите доступ вместо новой регистрац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«Не приходит SMS-код» — проверьте номер и зону приёма, запросите код повторно через пауз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«Промокод не применился» — его нужно ввести именно при регистрации; позже добавить его обычно нельз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«Форма не отправляется» — зеркало устарело; обновите адрес или зарегистрируйтесь через приложени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Опечатки в данных — перепроверьте имя и дату рождения до подтверждения, после исправить сложн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Большинство сбоев регистрации — это занятые контакты, опечатки и забытый промокод; всё решается до подтверждения формы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Что делать после регистрац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Заполните профиль — добавьте недостающие личные данны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ойдите верификацию — загрузите документы; без неё вывод обычно невозможен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ключите двухфакторную аутентификацию для защиты вход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полните счёт и при необходимости активируйте бонус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охраните способ доступа — приложение или актуальное зеркал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сле регистрации сразу пройдите верификацию и настройте безопасность — без верификации вывод средств недоступен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https://betru.info/registraciya-na-1x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173">
                    <a:alpha val="100000"/>
                  </a:srgbClr>
                </a:solidFill>
                <a:latin typeface="Calibri"/>
              </a:rPr>
              <a:t><![CDATA[Независимый информационный обзор 1xBet. Это не сайт оператора и не оператор ставок: материалы носят справочный характер. Ставки связаны с риском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Анна Лебедева, аналитик беттинг-рынка</dc:creator>
  <cp:lastModifiedBy>Unknown Creator</cp:lastModifiedBy>
  <dcterms:created xsi:type="dcterms:W3CDTF">2026-07-07T19:32:13Z</dcterms:created>
  <dcterms:modified xsi:type="dcterms:W3CDTF">2026-07-07T19:32:13Z</dcterms:modified>
  <dc:title>1xBet регистрация 2026: как зарегистрироваться на 1хБет</dc:title>
  <dc:description>Как зарегистрироваться на 1xBet (1хБет) в 2026: способы регистрации, ввод промокода, требования к данным и частые ошибки при создании счёта у букмекера.</dc:description>
  <dc:subject>Регистрация на 1xBet шаг за шагом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