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полнение счёта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1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пособы попол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рты — привычный способ, суммы в ₽; плюс в простоте, минус в том, что доступность напрямую зависит от политики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шельки — обычно самый быстрый вариант зачисления; удобны для частых пополнений, но требуют заранее заведённого и пополненного счёта в самой систем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риптовалюта — выручает при ограничениях по картам, но требует точности с адресом и сетью: ошибка в реквизитах может привести к потере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атёжные сервисы и переводы — дополнительные каналы, доступность которых сильно зависит от регио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чие методы — набор периодически меняется, поэтому ориентироваться стоит на актуальный список в касс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ить счёт можно картами, кошельками и криптой; быстрее всего обычно кошельк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ополнение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личный кабинет на актуальном ресурсе и откройте раздел кассы или пополнения счё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подходящий способ пополнения из доступного в вашем регионе спис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сумму не ниже минимального порога — и с учётом условий бонуса, если планируете его активирова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платёжные данные или перейдите к подтверждению на стороне платёжной систе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дите операцию — например, кодом из SMS от банка или подписью в приложении кошель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ждитесь зачисления и проверьте, что баланс в кабинете обновился на нужную сумму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Минимальные суммы и коми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имальная сумма — обычно невелика, но различается по методам; точное значение уточняется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миссия оператора — по описанию за пополнение чаще всего отсутству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миссия платёжной системы — банк, кошелёк или сервис-посредник вправе удержать свой процент или фиксированный сбо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етевые сборы крипты — комиссия блокчейн-сети при пополнении криптовалютой; в периоды высокой нагрузки она заметно растё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нвертация валют — если счёт и карта в разных валютах, возможна потеря на курсе обмена и на наценке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рог под бонус — для приветственной акции может действовать своя, более высокая минимальная сумма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роблемы при пополне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нк отклонил платёж — частая ситуация с картами; помогает другой метод, повтор позже или связь с банком для снятия огранич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умма ниже минимума — платёж не проходит или не зачисляется; проверьте актуальный порог по выбранному мет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шибка в реквизитах — особенно критично при пополнении криптовалютой: неверные адрес или сеть могут привести к безвозвратной потере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ременный сбой — деньги списались, но не зачислились сразу; чаще всего средства приходят позже автоматичес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миты или статус аккаунта — ограничения по методу, дневные лимиты или непройденная верификация могут блокировать пополн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сроченные данные карты — истёкший срок действия или смена номера после перевыпуск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Безопасность платеже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яйте только в кассе кабинета, а не по ссылкам из писем, чатов и SMS — даже если ссылка выглядит официаль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яйте, что вы на актуальном ресурсе оператора, а не на сайте-клоне с похожим написанием адреса или подменёнными символ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переводите деньги «менеджеру» на личные карты или кошельки — официальное пополнение всегда идёт только через касс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сообщайте никому пароль и коды из SMS — они нужны только вам, и сотрудники поддержки их никогда не спрашива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спользуйте сложный уникальный пароль и двухфакторную защиту, если она доступ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пополняйте с чужих или общедоступных устройств и не сохраняйте платёжные данные на них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popolnenie-schet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2026-07-07T19:32:10Z</dcterms:created>
  <dcterms:modified xsi:type="dcterms:W3CDTF">2026-07-07T19:32:10Z</dcterms:modified>
  <dc:title>1xBet пополнение счёта 2026: депозит на 1хБет</dc:title>
  <dc:description>Как пополнить счёт 1xBet (1хБет) 2026: карты, электронные кошельки, криптовалюта и другие способы депозита, минимальные суммы, комиссии и сроки зачисления.</dc:description>
  <dc:subject>Пополнение счёта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