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690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СТАВКАГИД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Отзывы об 1xBet: репутация и опыт игроков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173">
                    <a:alpha val="100000"/>
                  </a:srgbClr>
                </a:solidFill>
                <a:latin typeface="Calibri"/>
              </a:rPr>
              <a:t><![CDATA[Анна Лебедева, аналитик беттинг-рынка · 17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Общая репутация 1x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ысокая популярность — огромная аудитория, широкий охват и заметный, порой агрессивный маркетинг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ляризация оценок — много как восторженных, так и резко негативных отзывов, без выраженной «середины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порный статус в РФ — бренд заблокирован Роскомнадзором, доступ через зеркало, что само по себе добавляет негатив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Шум в отзывах — заметная доля заказных и фейковых мнений с обеих сторо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Узнаваемость бренда — частые спонсорские интеграции усиливают и доверие, и скепсис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Репутация 1xBet поляризована: огромная популярность соседствует с большим объёмом жалоб и заказных отзывов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Что хвалят игрок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Широкую линию — много видов спорта, киберспорт, live и казино в одном мес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оэффициенты — конкурентные кэфы на топовые события и относительно невысокую маржу по ряду рынк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Бонусы и акции — обилие предложений, фрибетов и промокодов, регулярные акц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иложение — функциональность, быстрый live и удобная навигация на телефон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Глубину росписи — много рынков даже на нишевые события, что ценят опытные игро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Разнообразие платёжных методов — широкий выбор способов пополнения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На что чаще жалуютс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Главные жалобы касаются выплат: задержки и отказы при выводе, дополнительная верификация перед крупными суммами, резка лимитов выигрывающим и шаблонные ответы поддержки по спорным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истемные жалобы — задержки и отказы в выводе, дотошная верификация и резка лимитов выигрывающим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Как отличить честный отзыв от заказног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онкретика — честный отзыв описывает суммы, сроки, способ вывода и ход переписки с поддержко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Баланс — реальный опыт обычно содержит и плюсы, и минусы, а не только восторг или только проклят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Шаблонность — однотипные восторженные тексты с одинаковыми оборотами часто заказны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Эмоции без фактов — «развод и обман!!!» без деталей не информативны и легко накручиваютс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Массовость и всплески — внезапная волна одинаковых отзывов в один период — красный флаг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Реакция и развитие истории — честный отзыв нередко имеет продолжение: чем закончилось обращение, вернули ли деньги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Наш вывод по репутац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ильные стороны: широкая линия, конкурентные коэффициенты, обилие бонусов, удобное приложение, глубокая роспис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лабые стороны: жалобы на задержки и отказы в выводе, дотошная верификация перед крупными суммами, резка лимит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онтекст РФ: блокировка Роскомнадзором, доступ только через зеркало, риск фейковых клонов и фишинг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ильный продукт по линии и кэфам, но реальные риски с выводом и лимитами; играйте осознанно и заранее верифицируйтесь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https://betru.info/otzyvy-igrokov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173">
                    <a:alpha val="100000"/>
                  </a:srgbClr>
                </a:solidFill>
                <a:latin typeface="Calibri"/>
              </a:rPr>
              <a:t><![CDATA[Независимый информационный обзор 1xBet. Это не сайт оператора и не оператор ставок: материалы носят справочный характер. Ставки связаны с риском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Анна Лебедева, аналитик беттинг-рынка</dc:creator>
  <cp:lastModifiedBy>Unknown Creator</cp:lastModifiedBy>
  <dcterms:created xsi:type="dcterms:W3CDTF">2026-07-07T19:32:11Z</dcterms:created>
  <dcterms:modified xsi:type="dcterms:W3CDTF">2026-07-07T19:32:11Z</dcterms:modified>
  <dc:title>1xBet отзывы 2026: что пишут игроки о 1хБет</dc:title>
  <dc:description>Реальные отзывы об 1xBet (1хБет) 2026: выплаты, поддержка, приложение и бонусы. Разбираем частые жалобы и сильные стороны букмекера объективно.</dc:description>
  <dc:subject>Отзывы об 1xBet: репутация и опыт игроков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