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690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СТАВКАГИД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Обзор букмекера 1xBet (1хБет): ставки, бонусы и доступ в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173">
                    <a:alpha val="100000"/>
                  </a:srgbClr>
                </a:solidFill>
                <a:latin typeface="Calibri"/>
              </a:rPr>
              <a:t><![CDATA[Анна Лебедева, аналитик беттинг-рынка · 26.03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Что такое 1xBet и его место на рынк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Легальные РФ-букмекеры (Фонбет, Лига Ставок, Winline, БетБум, PARI) работают через ЕЦУПИС — 1xBet к ним не относитс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Был отдельный легальный RU-проект под брендом 1хСтавка (1xStavka) — это другое юрлиц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Доступ к международному 1xBet из РФ идёт через рабочее зеркало, приложение или VP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1xBet — крупный международный бренд, но в РФ он заблокирован и не входит в число легальных букмекеров на ЕЦУПИС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Главное об 1xBet в цифрах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Год основания — 2007, лицензия — Кюрасао, статус в РФ — заблокирован. Размеры бонусов, лимиты и сроки выплат волатильны и уточняются на официальном сайте, поэтому здесь они даны к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табильные факты — 2007 год, лицензия Кюрасао, блокировка в РФ; денежные параметры всегда сверяйте на официальном сайте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Линия, коэффициенты и продукт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порт — футбол, теннис, баскетбол, хоккей и десятки других дисциплин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Live — ставки в реальном времени с быстрым обновлением коэффициент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Киберспорт — Dota 2, CS, League of Legends и другие дисциплин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Казино — слоты, live-казино и краш-игры, включая Aviato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Главное преимущество 1xBet — широта линии и продуктов; по топ-событиям коэффициенты конкурентны, на нишевых рынках маржа выше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Бонусы и условия для игроков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иветственный бонус на первый депозит — сумма диапазоном, уточняется на официальном сайт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Фрибеты и бесплатные ставки по акция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Кэшбэк и сезонные предложен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Промокод при регистрации — может менять условия бонус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Оценивайте бонус не по сумме, а по вейджеру и срокам; точные условия всегда смотрите на официальном сайте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Плюсы, минусы и итоговая оценка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Очень широкая линия и глубокая роспись по топ-события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Много продуктов: спорт, live, киберспорт, казин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Развитые мобильные приложения (Android и iOS)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Заметная бонусная программ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Блокировка в РФ — доступ только через зеркало или приложени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•  Спорная репутация: по отзывам игроков встречаются жалобы на задержки выплат и проверки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A6C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0F1722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A6CFF">
                    <a:alpha val="100000"/>
                  </a:srgbClr>
                </a:solidFill>
                <a:latin typeface="Calibri"/>
              </a:rPr>
              <a:t><![CDATA[https://betru.info/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173">
                    <a:alpha val="100000"/>
                  </a:srgbClr>
                </a:solidFill>
                <a:latin typeface="Calibri"/>
              </a:rPr>
              <a:t><![CDATA[Независимый информационный обзор 1xBet. Это не сайт оператора и не оператор ставок: материалы носят справочный характер. Ставки связаны с риском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Анна Лебедева, аналитик беттинг-рынка</dc:creator>
  <cp:lastModifiedBy>Unknown Creator</cp:lastModifiedBy>
  <dcterms:created xsi:type="dcterms:W3CDTF">2026-07-07T19:32:09Z</dcterms:created>
  <dcterms:modified xsi:type="dcterms:W3CDTF">2026-07-07T19:32:09Z</dcterms:modified>
  <dc:title>1xBet обзор 2026: букмекер 1хБет, зеркало и бонусы</dc:title>
  <dc:description>Полный обзор букмекера 1xBet (1хБет): линия, коэффициенты, бонусы, приложение и рабочее зеркало. Честные плюсы и минусы букмекера в 2026 году.</dc:description>
  <dc:subject>Обзор букмекера 1xBet (1хБет): ставки, бонусы и доступ в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