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Бонусы 1xBet для новых игрок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риветственный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цент к депозиту — фиксированная доля первого пополнения; конкретное значение уточняется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ерхний потолок — максимальная сумма бонуса ограничена, поэтому крупный депозит сверх потолка процент уже не наращива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ный счёт — средства отделены от основного баланса до отыгрыша и отображаются отдельной стро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рок отыгрыша — окно, за которое нужно выполнить условия, иначе бонус сгорает вместе с незавершённым прогресс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имальный депозит — порог пополнения, ниже которого бонус не начисля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етод пополнения — отдельные способы оплаты могут не участвовать в акции, это уточняется в правила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Виды бонусов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 на депозит — процент к пополнению с отыгрышем по вейджер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рибет — бесплатная ставка, при выигрыше возвращающая только прибыль без номинал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эшбэк — частичный возврат проигранных средств в виде бонуса или фрибе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кции к событиям — повышенные коэффициенты или фрибеты к крупным матч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грамма лояльности — баллы и статусы за активность с обменом на бонус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мокоды — коды, активирующие дополнительные предложени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Условия отыгрыша (вейджер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вки ниже минимального коэффициента в отыгрыш обычно не иду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Часть рынков и видов спорта может не засчитываться в вейдж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 выводе до завершения отыгрыша бонус и связанный выигрыш чаще всего аннулирую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звраты и нерасчётные события (кэф «1.0») в счётчик отыгрыша, как правило, не попада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рок часто отсчитывается с момента начисления бонуса, а не с первой став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дновременно может действовать только один бонус, новый иногда обнуляет прогресс по старому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Как активировать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регистрируйтесь и при необходимости включите участие в бонусной программе в настройках профи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бедитесь, что выбранная акция активна и подходит вашему первому депози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промокод, если он предусмотрен предложени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ите счёт на сумму не ниже минимального порога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ждитесь зачисления бонуса на бонусный счёт и проверьте условия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ыграйте бонус подходящими ставками в указанный срок, затем пройдите верификацию и заказывайте вывод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оит ли брать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: увеличенный стартовый банк и возможность дольше играть на том же депози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: при удачном отыгрыше — дополнительная выгода сверх собственных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: бонус дисциплинирует, если заранее составить план ставок под вейдж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: жёсткий вейджер с экспрессами и сроками снижает реальные шансы вывести бону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: отыгрыш подталкивает ставить больше и на менее уверенных исход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: при нарушении условий бонус и выигрыш аннулируютс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bonusy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2026-07-07T19:32:12Z</dcterms:created>
  <dcterms:modified xsi:type="dcterms:W3CDTF">2026-07-07T19:32:12Z</dcterms:modified>
  <dc:title>1xBet бонусы 2026: приветственный бонус 1хБет</dc:title>
  <dc:description>Все бонусы 1xBet (1хБет) для новых игроков 2026: приветственный бонус, фрибеты, условия отыгрыша и реальная выгода. Разбираем мелкий шрифт без накруток.</dc:description>
  <dc:subject>Бонусы 1xBet для новых игроков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