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1xBet против других букмекер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27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Критерии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авовой статус и доступ — легальная работа в РФ против блокировки и зерка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эффициенты и маржа — выгодность кэфов на топ-события и нишевые рын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ния и продукты — охват видов спорта, live, киберспорт,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ы и акции — приветственные предложения, фрибеты и регулярные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добство и поддержка — сайт, приложение, скорость и качество отве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щита прав игрока — предсказуемость выплат и механизмы разрешения споро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1xBet по коэффициентам и ли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охвату линии и казино 1xBet обычно шире легальных РФ-конкурентов, а кэфы на топ-события конкурентны. Зато легальные БК предлагают предсказуемый доступ без зеркал и фей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линии и казино 1xBet обычно шире, но легальные РФ-БК выигрывают в стабильном доступе без зеркал и фейк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1xBet по бонусам и акция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— обилие бонусов, фрибетов и промокодов, но условия отыгрыша (вейджер) бывают жёстки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онбет / Лига Ставок — крупные узнаваемые бренды с регулярными акциями и фрибе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Winline / БетБум — активные приветственные предложения, акцент на простоте услов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бщий нюанс — у всех есть отыгрыш; «щедрая» сумма ещё не значит «лёгкий вывод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езонность — у всех операторов акции меняются под крупные турни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щедр на бонусы, но решает не сумма, а вейджер; легальные БК часто берут прозрачностью услови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1xBet по удобству и доступ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нтерфейс и приложение — у 1xBet функциональное приложение и быстрый live; легальные БК тоже имеют зрелые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ступ — у 1xBet через зеркало с риском фейков; у легальных БК прямой и предсказуемы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держка и споры — у легальных РФ-БК выше защита прав игрока в рамках российского регулирова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дентификация — легальные БК требуют верификацию через ЕЦУПИС/Госуслуги, что строже, но прозрач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бильность выплат — в легальном контуре механизмы разрешения споров понят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ложения сопоставимы, но легальные БК выигрывают в стабильности доступа и защите прав игрока в РФ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Итоговое сравн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ниверсального лидера нет. 1xBet выигрывает в широте линии и казино, легальные РФ-БК — в легальности, стабильном доступе и защите игрока. Выбор зависит от того, что для вас важ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дера «на все случаи» нет: 1xBet берёт широтой продукта, легальные РФ-БК — надёжностью доступа и защитой игро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1xbet-protiv-konkurent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2026-07-07T19:32:11Z</dcterms:created>
  <dcterms:modified xsi:type="dcterms:W3CDTF">2026-07-07T19:32:11Z</dcterms:modified>
  <dc:title>1xBet или конкуренты 2026: сравнение букмекеров</dc:title>
  <dc:description>Сравнение 1xBet (1хБет) с другими букмекерами 2026: коэффициенты, бонусы, линия, приложение и доступ. Кому какой букмекер подойдёт лучше.</dc:description>
  <dc:subject>1xBet против других букмекеров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