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0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ТАВКАГИ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1xBet и 1хСтавка (1xStavka): различия и история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Анна Лебедева, аналитик беттинг-рынка · 12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История двух брендо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1xBet — международный бренд, основан в 2007 году, лицензия Кюрасао, широкая география присутств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1хСтавка (1xStavka) — российский легальный бренд, отдельное юрлицо, работа под надзором РФ-регулято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вязь брендов — схожий нейминг и стилистика, но юридически это независимые проекты с разным статус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Аудитории — у международного бренда глобальная аудитория, у RU-проекта — преимущественно российские игро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1xBet — международный бренд, 1хСтавка — отдельный российский легальный проект; это не одно и то же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Чем отличаются вер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Главное отличие — правовой статус и контур работы. Международный 1xBet работает по лицензии Кюрасао вне правового поля РФ, а 1хСтавка принимала ставки легально через ЕЦУПИС с нал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ерсии различаются прежде всего правовым статусом: легальный РФ-контур у 1хСтавки против международного зеркального доступа у 1xB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Что произошло с легальным домено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егальный домен — это была ru-версия (1хСтавка), работавшая под надзором РФ-регулято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еждународный домен — 1xBet, заблокирован в РФ, доступен только через зеркал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Изменения статуса — бренды и домены со временем менялись (включая ребрендинги на стороне РФ-проекта), поэтому конкретику нужно сверять с актуальными данны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азные владельцы и юрлица — за брендами стояли разные компании, а не одна структу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егальный РФ-контур обеспечивала 1хСтавка, а не зеркала 1xBet; актуальный статус домена сверяйте отдельно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Как не запутатьс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мотрите на статус, а не на логотип — похожий бренд ещё не значит «тот же оператор» с тем же правовым статус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веряйте, как организован доступ — прямой ru-домен или зеркало международного бренд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Не доверяйте «официальным» ссылкам из рекламы и мессенджеров — это частый канал фейков и фишинг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веряйте текущий статус с актуальными официальными данными, а не со старыми статьями двух-трёхлетней давност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веряйте, открылся ли ваш аккаунт — если после входа нет привычного баланса, это сигнал поддел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азличайте бренды по правовому статусу и контуру доступа, а не по похожему логотипу — на этом играют фейк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Что выбрать игрок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Если важна легальность и прозрачность в РФ — приоритет за легальным российским контуром (исторически — 1хСтавка), работающим через ЕЦУПИС с защитой прав игро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Если важны широкая международная линия и продукты — это сильная сторона 1xBet, но доступ только через зеркало и вне правового поля РФ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Если важна предсказуемость выплат — легальный контур даёт понятные механизмы разрешения спор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 любом случае — проверяйте актуальный статус бренда и не вводите данные на непроверенных страниц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Выбор сводится к балансу легальности РФ-контура и широты международной линии — решайте осознанно и проверяйте статус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https://betru.info/1xbet-i-1hstavka-raznic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Независимый информационный обзор 1xBet. Это не сайт оператора и не оператор ставок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Анна Лебедева, аналитик беттинг-рынка</dc:creator>
  <cp:lastModifiedBy>Unknown Creator</cp:lastModifiedBy>
  <dcterms:created xsi:type="dcterms:W3CDTF">2026-07-07T19:32:11Z</dcterms:created>
  <dcterms:modified xsi:type="dcterms:W3CDTF">2026-07-07T19:32:11Z</dcterms:modified>
  <dc:title>1xBet и 1хСтавка 2026: чем отличается 1xStavka</dc:title>
  <dc:description>В чём разница между 1xBet и 1хСтавка (1xStavka): история бренда, что произошло с легальным RU-доменом, чем отличаются версии и куда теперь заходить в 2026.</dc:description>
  <dc:subject>1xBet и 1хСтавка (1xStavka): различия и история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